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12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98"/>
    <p:restoredTop sz="96240"/>
  </p:normalViewPr>
  <p:slideViewPr>
    <p:cSldViewPr snapToGrid="0" snapToObjects="1">
      <p:cViewPr varScale="1">
        <p:scale>
          <a:sx n="135" d="100"/>
          <a:sy n="135" d="100"/>
        </p:scale>
        <p:origin x="8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sv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91452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59971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5191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98191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42144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30115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20917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760698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62277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67070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11395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36EEB-0343-A34E-84CE-2CD1DD11F081}" type="datetimeFigureOut">
              <a:rPr lang="en-NO" smtClean="0"/>
              <a:t>11/03/2020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072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sv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9A56E4-F69A-F847-A2C0-B243B4B02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742" y="1198869"/>
            <a:ext cx="2115114" cy="74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9D3692-F186-9D48-9542-831BAE4DC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424" y="1251618"/>
            <a:ext cx="2186023" cy="6066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6162B5-80A6-0F44-AE3B-A06282C5B891}"/>
              </a:ext>
            </a:extLst>
          </p:cNvPr>
          <p:cNvSpPr txBox="1"/>
          <p:nvPr/>
        </p:nvSpPr>
        <p:spPr>
          <a:xfrm>
            <a:off x="1678723" y="2128564"/>
            <a:ext cx="2320646" cy="330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650" b="1" dirty="0">
                <a:solidFill>
                  <a:srgbClr val="0091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Salmon production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FFFBC5-977A-1F41-8877-E518931077AB}"/>
              </a:ext>
            </a:extLst>
          </p:cNvPr>
          <p:cNvSpPr txBox="1"/>
          <p:nvPr/>
        </p:nvSpPr>
        <p:spPr>
          <a:xfrm>
            <a:off x="4052285" y="2138729"/>
            <a:ext cx="2443586" cy="330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650" b="1" dirty="0">
                <a:solidFill>
                  <a:srgbClr val="002060"/>
                </a:solidFill>
                <a:latin typeface="Helvetica Neue"/>
                <a:ea typeface="Helvetica Neue"/>
                <a:cs typeface="Helvetica Neue"/>
              </a:rPr>
              <a:t>Trout</a:t>
            </a:r>
            <a:r>
              <a:rPr lang="en-US" sz="1650" b="1" dirty="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23D2FB-CA24-144E-AD81-9EC9FED1A550}"/>
              </a:ext>
            </a:extLst>
          </p:cNvPr>
          <p:cNvSpPr txBox="1"/>
          <p:nvPr/>
        </p:nvSpPr>
        <p:spPr>
          <a:xfrm>
            <a:off x="2985817" y="588085"/>
            <a:ext cx="2608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07729B"/>
                </a:solidFill>
              </a:rPr>
              <a:t>Aquaculture production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3A1303-F2B2-4149-8CA5-20B53F7AE757}"/>
              </a:ext>
            </a:extLst>
          </p:cNvPr>
          <p:cNvSpPr txBox="1"/>
          <p:nvPr/>
        </p:nvSpPr>
        <p:spPr>
          <a:xfrm>
            <a:off x="1345007" y="3397572"/>
            <a:ext cx="1640810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Lice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prevalence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AAE1AD-66F6-904D-86F7-191CAF3F5A55}"/>
              </a:ext>
            </a:extLst>
          </p:cNvPr>
          <p:cNvSpPr txBox="1"/>
          <p:nvPr/>
        </p:nvSpPr>
        <p:spPr>
          <a:xfrm>
            <a:off x="3292269" y="3415303"/>
            <a:ext cx="2130506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MOM B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investigations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7CA35F-3E2C-CA42-9FF3-5695B2DC8079}"/>
              </a:ext>
            </a:extLst>
          </p:cNvPr>
          <p:cNvSpPr txBox="1"/>
          <p:nvPr/>
        </p:nvSpPr>
        <p:spPr>
          <a:xfrm>
            <a:off x="5134485" y="3417910"/>
            <a:ext cx="2722772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Economic feed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conversion ratio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03F996-9575-3942-853F-DCB243C4C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4387" y="4069281"/>
            <a:ext cx="1416899" cy="84989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B3EB56D-EBA1-CE41-98FB-124FDC014BA8}"/>
              </a:ext>
            </a:extLst>
          </p:cNvPr>
          <p:cNvSpPr txBox="1"/>
          <p:nvPr/>
        </p:nvSpPr>
        <p:spPr>
          <a:xfrm>
            <a:off x="2928185" y="2854397"/>
            <a:ext cx="2807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1" dirty="0">
                <a:solidFill>
                  <a:srgbClr val="07729B"/>
                </a:solidFill>
              </a:rPr>
              <a:t>Sustainability indicators :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D71B88E-435C-D04D-9BD1-395A0B39514E}"/>
              </a:ext>
            </a:extLst>
          </p:cNvPr>
          <p:cNvSpPr/>
          <p:nvPr/>
        </p:nvSpPr>
        <p:spPr>
          <a:xfrm>
            <a:off x="1700587" y="1087358"/>
            <a:ext cx="2351698" cy="1070676"/>
          </a:xfrm>
          <a:prstGeom prst="roundRect">
            <a:avLst>
              <a:gd name="adj" fmla="val 10072"/>
            </a:avLst>
          </a:prstGeom>
          <a:noFill/>
          <a:ln w="44450" cap="flat">
            <a:solidFill>
              <a:srgbClr val="00919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endParaRPr lang="en-US" sz="1650">
              <a:solidFill>
                <a:srgbClr val="FFFFFF"/>
              </a:solidFill>
              <a:sym typeface="Helvetica Neue Medium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40BEAE-F1E3-8440-A490-4DBFB1D167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636" y="4028031"/>
            <a:ext cx="1133036" cy="900056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F06BFEA-6813-2D44-86A2-4C86FD3679DD}"/>
              </a:ext>
            </a:extLst>
          </p:cNvPr>
          <p:cNvSpPr/>
          <p:nvPr/>
        </p:nvSpPr>
        <p:spPr>
          <a:xfrm>
            <a:off x="1184831" y="3921563"/>
            <a:ext cx="1961162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2188AE-D8B8-8448-83A5-2EBE2651D2AC}"/>
              </a:ext>
            </a:extLst>
          </p:cNvPr>
          <p:cNvSpPr txBox="1"/>
          <p:nvPr/>
        </p:nvSpPr>
        <p:spPr>
          <a:xfrm>
            <a:off x="6261833" y="4493267"/>
            <a:ext cx="5590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500" b="1" dirty="0">
                <a:solidFill>
                  <a:srgbClr val="011893"/>
                </a:solidFill>
              </a:rPr>
              <a:t>1.3</a:t>
            </a:r>
          </a:p>
        </p:txBody>
      </p:sp>
      <p:pic>
        <p:nvPicPr>
          <p:cNvPr id="23" name="Graphic 22" descr="Fish">
            <a:extLst>
              <a:ext uri="{FF2B5EF4-FFF2-40B4-BE49-F238E27FC236}">
                <a16:creationId xmlns:a16="http://schemas.microsoft.com/office/drawing/2014/main" id="{10D3ECA0-E252-5845-B84C-58255B5CA0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08839" y="3868998"/>
            <a:ext cx="569191" cy="569191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4944340D-DA6A-3843-8CB5-A4495A95CD97}"/>
              </a:ext>
            </a:extLst>
          </p:cNvPr>
          <p:cNvSpPr/>
          <p:nvPr/>
        </p:nvSpPr>
        <p:spPr>
          <a:xfrm>
            <a:off x="6213886" y="4394227"/>
            <a:ext cx="559099" cy="521244"/>
          </a:xfrm>
          <a:prstGeom prst="ellipse">
            <a:avLst/>
          </a:prstGeom>
          <a:noFill/>
          <a:ln w="53975">
            <a:solidFill>
              <a:srgbClr val="0118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sz="135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8D71346-331F-7248-8E3C-3F3A801ED7F0}"/>
              </a:ext>
            </a:extLst>
          </p:cNvPr>
          <p:cNvSpPr/>
          <p:nvPr/>
        </p:nvSpPr>
        <p:spPr>
          <a:xfrm>
            <a:off x="4213450" y="1084306"/>
            <a:ext cx="2351698" cy="1070676"/>
          </a:xfrm>
          <a:prstGeom prst="roundRect">
            <a:avLst>
              <a:gd name="adj" fmla="val 10072"/>
            </a:avLst>
          </a:prstGeom>
          <a:noFill/>
          <a:ln w="44450" cap="flat">
            <a:solidFill>
              <a:srgbClr val="00206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endParaRPr lang="en-US" sz="165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0DFEE27-D95F-BB4F-A832-48C83C04B9ED}"/>
              </a:ext>
            </a:extLst>
          </p:cNvPr>
          <p:cNvSpPr/>
          <p:nvPr/>
        </p:nvSpPr>
        <p:spPr>
          <a:xfrm>
            <a:off x="3376941" y="3921563"/>
            <a:ext cx="1961162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2671A32-FF51-3943-973F-6FB5DCF8892A}"/>
              </a:ext>
            </a:extLst>
          </p:cNvPr>
          <p:cNvSpPr/>
          <p:nvPr/>
        </p:nvSpPr>
        <p:spPr>
          <a:xfrm>
            <a:off x="5560802" y="3912960"/>
            <a:ext cx="1961162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4585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17" grpId="0"/>
      <p:bldP spid="21" grpId="0" animBg="1"/>
      <p:bldP spid="22" grpId="0"/>
      <p:bldP spid="24" grpId="0" animBg="1"/>
      <p:bldP spid="27" grpId="0" animBg="1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27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now covered mountain&#10;&#10;Description automatically generated">
            <a:extLst>
              <a:ext uri="{FF2B5EF4-FFF2-40B4-BE49-F238E27FC236}">
                <a16:creationId xmlns:a16="http://schemas.microsoft.com/office/drawing/2014/main" id="{BC57782C-9D7F-1644-9F6B-CBEBB984EE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103" y="822096"/>
            <a:ext cx="8041793" cy="52138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52719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19</Words>
  <Application>Microsoft Macintosh PowerPoint</Application>
  <PresentationFormat>On-screen Show (4:3)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Espinasse, Marina</dc:creator>
  <cp:lastModifiedBy>Espinasse, Marina</cp:lastModifiedBy>
  <cp:revision>6</cp:revision>
  <cp:lastPrinted>2020-02-06T16:20:58Z</cp:lastPrinted>
  <dcterms:created xsi:type="dcterms:W3CDTF">2020-02-06T16:12:33Z</dcterms:created>
  <dcterms:modified xsi:type="dcterms:W3CDTF">2020-03-11T14:25:57Z</dcterms:modified>
</cp:coreProperties>
</file>

<file path=docProps/thumbnail.jpeg>
</file>